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685800"/>
            <a:ext cx="5867400" cy="379767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" y="4876800"/>
            <a:ext cx="8153400" cy="1143000"/>
          </a:xfrm>
        </p:spPr>
        <p:txBody>
          <a:bodyPr>
            <a:noAutofit/>
          </a:bodyPr>
          <a:lstStyle/>
          <a:p>
            <a:r>
              <a:rPr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RECAPITULARE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sz="4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DENSITATEA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09600"/>
            <a:ext cx="2667000" cy="4029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3168021" cy="159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971800"/>
            <a:ext cx="347567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276600"/>
            <a:ext cx="2795588" cy="141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1219200" y="152400"/>
            <a:ext cx="6168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</a:t>
            </a:r>
            <a:r>
              <a:rPr lang="ro-RO" sz="3200" b="1" dirty="0" smtClean="0"/>
              <a:t>â</a:t>
            </a:r>
            <a:r>
              <a:rPr lang="en-US" sz="3200" b="1" dirty="0" err="1" smtClean="0"/>
              <a:t>nd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plute</a:t>
            </a:r>
            <a:r>
              <a:rPr lang="ro-RO" sz="3200" b="1" dirty="0" smtClean="0"/>
              <a:t>ș</a:t>
            </a:r>
            <a:r>
              <a:rPr lang="en-US" sz="3200" b="1" dirty="0" err="1" smtClean="0"/>
              <a:t>te</a:t>
            </a:r>
            <a:r>
              <a:rPr lang="en-US" sz="3200" b="1" dirty="0" smtClean="0"/>
              <a:t> un </a:t>
            </a:r>
            <a:r>
              <a:rPr lang="en-US" sz="3200" b="1" dirty="0" err="1" smtClean="0"/>
              <a:t>corp</a:t>
            </a:r>
            <a:r>
              <a:rPr lang="ro-RO" sz="3200" b="1" dirty="0" smtClean="0"/>
              <a:t> pe apă</a:t>
            </a:r>
            <a:r>
              <a:rPr lang="en-US" sz="3200" b="1" dirty="0" smtClean="0"/>
              <a:t>?</a:t>
            </a:r>
            <a:endParaRPr lang="en-US" sz="3200" b="1" dirty="0"/>
          </a:p>
        </p:txBody>
      </p:sp>
      <p:pic>
        <p:nvPicPr>
          <p:cNvPr id="13" name="Picture 12" descr="colac-copii-jane-baby-float-13284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85800"/>
            <a:ext cx="1609298" cy="164301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66800" y="4953000"/>
            <a:ext cx="5150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o-RO" sz="2000" b="1" dirty="0" smtClean="0"/>
              <a:t>Dacă are o formă potrivită pentru plutire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5334000"/>
            <a:ext cx="3474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/>
              <a:t>-Dacă are aer înăuntrul său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66800" y="5715000"/>
            <a:ext cx="559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 smtClean="0"/>
              <a:t>!   Dacă are densitatea mai mică decât a apei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6172200"/>
            <a:ext cx="698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 CONTEAZĂ DACĂ E GREU SAU UȘOR, ADICĂ </a:t>
            </a:r>
            <a:r>
              <a:rPr lang="ro-RO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LUI 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914400"/>
            <a:ext cx="1404430" cy="196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286000"/>
            <a:ext cx="1720478" cy="25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04800"/>
            <a:ext cx="1447800" cy="235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Dar în aer?</a:t>
            </a:r>
            <a:endParaRPr lang="en-US" dirty="0"/>
          </a:p>
        </p:txBody>
      </p:sp>
      <p:pic>
        <p:nvPicPr>
          <p:cNvPr id="6" name="Content Placeholder 5" descr="Dampak-Balon-Gas-Bagi-Ekosistem-Lau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981200"/>
            <a:ext cx="4318927" cy="2868168"/>
          </a:xfrm>
        </p:spPr>
      </p:pic>
      <p:pic>
        <p:nvPicPr>
          <p:cNvPr id="7" name="Picture 6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5720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51816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/>
              <a:t>În interiorul baloanelor se află heliu sau aer cald, care au </a:t>
            </a:r>
            <a:r>
              <a:rPr lang="ro-RO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densitatea mai mică </a:t>
            </a:r>
            <a:r>
              <a:rPr lang="ro-RO" sz="2400" b="1" dirty="0" smtClean="0"/>
              <a:t>decât a aerului din atmosferă.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inseamnă DENSITATE?</a:t>
            </a:r>
            <a:endParaRPr lang="en-US" dirty="0"/>
          </a:p>
        </p:txBody>
      </p:sp>
      <p:pic>
        <p:nvPicPr>
          <p:cNvPr id="3074" name="Picture 2" descr="D:\INVATAMANT\chestii interactive\densitatea\atom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3595989" cy="2311973"/>
          </a:xfrm>
          <a:prstGeom prst="rect">
            <a:avLst/>
          </a:prstGeom>
          <a:noFill/>
        </p:spPr>
      </p:pic>
      <p:pic>
        <p:nvPicPr>
          <p:cNvPr id="3075" name="Picture 3" descr="D:\INVATAMANT\chestii interactive\densitatea\density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038600"/>
            <a:ext cx="3557588" cy="12601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56388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DES , DENS (MULȚI ATOMI)</a:t>
            </a:r>
          </a:p>
          <a:p>
            <a:pPr algn="ctr"/>
            <a:r>
              <a:rPr lang="ro-RO" dirty="0" smtClean="0"/>
              <a:t>=densitate MARE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2057400"/>
            <a:ext cx="3581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Dacă un corp are </a:t>
            </a:r>
            <a:r>
              <a:rPr lang="ro-RO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densitate mai mare </a:t>
            </a:r>
            <a:r>
              <a:rPr lang="ro-RO" sz="2400" dirty="0" smtClean="0"/>
              <a:t>decât un lichid, atunci </a:t>
            </a:r>
            <a:r>
              <a:rPr lang="ro-RO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scufundă</a:t>
            </a:r>
            <a:r>
              <a:rPr lang="ro-RO" sz="2400" dirty="0" smtClean="0"/>
              <a:t> în lichid.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4038600"/>
            <a:ext cx="3505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 smtClean="0"/>
              <a:t>Dacă un corp are </a:t>
            </a:r>
            <a:r>
              <a:rPr lang="ro-RO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densitate mai mică </a:t>
            </a:r>
            <a:r>
              <a:rPr lang="ro-RO" sz="2400" dirty="0" smtClean="0"/>
              <a:t>decât un lichid, atunci </a:t>
            </a:r>
            <a:r>
              <a:rPr lang="ro-RO" sz="2400" u="sng" dirty="0" smtClean="0"/>
              <a:t>plutește</a:t>
            </a:r>
            <a:r>
              <a:rPr lang="ro-RO" sz="2400" dirty="0" smtClean="0"/>
              <a:t> în lichid.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55626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/>
              <a:t>Mai puțin DES , DENS (PUȚINI ATOMI)</a:t>
            </a:r>
          </a:p>
          <a:p>
            <a:pPr algn="ctr"/>
            <a:r>
              <a:rPr lang="ro-RO" dirty="0" smtClean="0"/>
              <a:t>= densitate MICĂ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Problemă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2 L de lapte cântăresc 2.06 kg. Care e densitatea laptelui?</a:t>
            </a:r>
          </a:p>
          <a:p>
            <a:endParaRPr lang="en-US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914400" y="3048000"/>
          <a:ext cx="3476625" cy="1111250"/>
        </p:xfrm>
        <a:graphic>
          <a:graphicData uri="http://schemas.openxmlformats.org/presentationml/2006/ole">
            <p:oleObj spid="_x0000_s4098" name="Equation" r:id="rId3" imgW="1231560" imgH="39348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410200" y="3048000"/>
          <a:ext cx="1371600" cy="1214438"/>
        </p:xfrm>
        <a:graphic>
          <a:graphicData uri="http://schemas.openxmlformats.org/presentationml/2006/ole">
            <p:oleObj spid="_x0000_s4099" name="Equation" r:id="rId4" imgW="444240" imgH="39348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04800" y="4953000"/>
          <a:ext cx="8343900" cy="1292225"/>
        </p:xfrm>
        <a:graphic>
          <a:graphicData uri="http://schemas.openxmlformats.org/presentationml/2006/ole">
            <p:oleObj spid="_x0000_s4100" name="Equation" r:id="rId5" imgW="270504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Bibliografie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Youtube.com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75</TotalTime>
  <Words>148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Technic</vt:lpstr>
      <vt:lpstr>Equation</vt:lpstr>
      <vt:lpstr>RECAPITULARE  - DENSITATEA </vt:lpstr>
      <vt:lpstr>Slide 2</vt:lpstr>
      <vt:lpstr>Dar în aer?</vt:lpstr>
      <vt:lpstr>Ce inseamnă DENSITATE?</vt:lpstr>
      <vt:lpstr>Problemă</vt:lpstr>
      <vt:lpstr>Bibliografie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RECAPITULARE   DENSITATEA </dc:title>
  <dc:creator>Oana</dc:creator>
  <cp:lastModifiedBy>Oana</cp:lastModifiedBy>
  <cp:revision>3</cp:revision>
  <dcterms:created xsi:type="dcterms:W3CDTF">2006-08-16T00:00:00Z</dcterms:created>
  <dcterms:modified xsi:type="dcterms:W3CDTF">2019-01-20T09:19:12Z</dcterms:modified>
</cp:coreProperties>
</file>